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C6AB3C-EE58-6100-6833-8DBAE44AA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A1D5FA9-EBDF-3832-D59B-06D3649EE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115D069-955C-608B-95CC-BF3B0FC4E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C9B1-F318-4411-AF64-13C2D882A817}" type="datetimeFigureOut">
              <a:rPr lang="nl-NL" smtClean="0"/>
              <a:t>3-7-2024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CD7B753-F8FF-D57F-E963-088E11CA3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24CCD3A-D2A4-E87E-9048-4776328F0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293-4FCE-4695-A092-EDE04FF9FC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668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27CDD-0C00-47D9-DC62-CDE14D7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790592A-888B-5713-D63E-01DE54FB0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CB4652-6177-BE0C-DD5E-14F769D46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C9B1-F318-4411-AF64-13C2D882A817}" type="datetimeFigureOut">
              <a:rPr lang="nl-NL" smtClean="0"/>
              <a:t>3-7-2024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45F4B4B-666B-0727-8025-B74CBC426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711487F-AA56-7004-B203-5A69B6563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293-4FCE-4695-A092-EDE04FF9FC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5583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552A175-ED08-47FE-A646-E6AAAB7568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16D70D6-F9F0-1DBD-44F3-C5477FC6A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AF50490-92F6-A195-E28A-8F2646F6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C9B1-F318-4411-AF64-13C2D882A817}" type="datetimeFigureOut">
              <a:rPr lang="nl-NL" smtClean="0"/>
              <a:t>3-7-2024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979DBC-644E-69BB-EB26-634E8894E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21F713-F3B3-82B8-C2A3-173042DBE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293-4FCE-4695-A092-EDE04FF9FC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9101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90D4E4-3355-1AA1-C493-72BE0762F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C7B3EC-937E-1762-B210-3DFE2AFBF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A51D6C5-40AE-1131-2216-4034E7BA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C9B1-F318-4411-AF64-13C2D882A817}" type="datetimeFigureOut">
              <a:rPr lang="nl-NL" smtClean="0"/>
              <a:t>3-7-2024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17D80A-7B48-C540-83ED-5A4343E65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F85D0EC-D711-0563-C60C-CA236CA10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293-4FCE-4695-A092-EDE04FF9FC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0555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CECEB1-D51C-A504-CEB9-08EA951AB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0E3B75A-B64F-FD21-23B6-9C603F6A2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67D652-7643-E148-7E65-9FE2B6AB7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C9B1-F318-4411-AF64-13C2D882A817}" type="datetimeFigureOut">
              <a:rPr lang="nl-NL" smtClean="0"/>
              <a:t>3-7-2024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1555C18-AC64-0CE8-2196-92625CAD3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326BD7-3CD5-F929-B803-3B8353CCB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293-4FCE-4695-A092-EDE04FF9FC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1180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3F2C02-9A91-23C6-A87B-B5A977B44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7437B9-A705-B08D-1521-59B352E0D1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BDEBCDA-CC14-FA6D-CAA6-6C89AD5C7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E470E63-33F0-3466-9747-88B327BA7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C9B1-F318-4411-AF64-13C2D882A817}" type="datetimeFigureOut">
              <a:rPr lang="nl-NL" smtClean="0"/>
              <a:t>3-7-2024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8F9E9D7-A378-7FFD-9A35-07A528EB9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CEA6068-0B25-5B5B-9D8B-6F783EF39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293-4FCE-4695-A092-EDE04FF9FC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5481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8DA370-BF81-2258-E17A-4894AF1D3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7B7CDA2-4F32-BBFF-E216-7E5CF47D4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C3B7F84-C5C2-29A2-4C2B-F14F7DB72E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7F3ED67-96E5-3A4A-7277-6E729FEDC5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7047AA8-D44A-2C36-E7C9-7F2BA7C924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446DB73-A657-A104-5627-E514222B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C9B1-F318-4411-AF64-13C2D882A817}" type="datetimeFigureOut">
              <a:rPr lang="nl-NL" smtClean="0"/>
              <a:t>3-7-2024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54D561F-07BF-ED99-B3C5-125F4388C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FE3FEFE-3E25-1883-9844-F62284889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293-4FCE-4695-A092-EDE04FF9FC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7121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86A8BD-D2E0-0E2F-C66B-FBC05DCC2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7F0D5DB-769F-4183-C10E-22652D43C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C9B1-F318-4411-AF64-13C2D882A817}" type="datetimeFigureOut">
              <a:rPr lang="nl-NL" smtClean="0"/>
              <a:t>3-7-2024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8C22A4A-55BF-3BA5-631A-F9D3CF332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0161CC4-9E77-E130-7182-7D329FBF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293-4FCE-4695-A092-EDE04FF9FC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719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9EAE3FC-D572-C1D7-728B-75DD804C5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C9B1-F318-4411-AF64-13C2D882A817}" type="datetimeFigureOut">
              <a:rPr lang="nl-NL" smtClean="0"/>
              <a:t>3-7-2024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E6F5DF1-FF90-DC42-FE37-426202AA5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2D35477-BE5E-BD00-B471-89F2022DD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293-4FCE-4695-A092-EDE04FF9FC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199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04979D-D6C1-DA86-D845-1DDB20099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284EE1-A234-FF93-88EB-4CD26B2BF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C2F111E-0F95-A064-76EF-B5782FD14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66B009-D0CB-601F-396B-CEF2696DC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C9B1-F318-4411-AF64-13C2D882A817}" type="datetimeFigureOut">
              <a:rPr lang="nl-NL" smtClean="0"/>
              <a:t>3-7-2024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01631DF-3CCF-9D32-ADDE-099852998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E6F76C6-DBAC-EA3E-7177-C534FDD7D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293-4FCE-4695-A092-EDE04FF9FC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7728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D17C62-AFB6-FDBC-DA46-33D7A0412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1C56BC8-C377-3AF8-4032-280F469480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D4098C-A15E-79C5-9E2E-C7E484543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331FA99-94EF-3FCA-CE44-8C2840A94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C9B1-F318-4411-AF64-13C2D882A817}" type="datetimeFigureOut">
              <a:rPr lang="nl-NL" smtClean="0"/>
              <a:t>3-7-2024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1048BA8-036F-1B43-0A5D-8D19C6678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E1D8CAE-8A66-3C12-6D62-F18F09E18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293-4FCE-4695-A092-EDE04FF9FC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578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B356DD8-5F48-811F-D0E9-86859D05A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80C60FE-FD64-36D5-1428-B6A0A5447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0A776A-A3D3-56B3-5282-C55F7AD580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DDC9B1-F318-4411-AF64-13C2D882A817}" type="datetimeFigureOut">
              <a:rPr lang="nl-NL" smtClean="0"/>
              <a:t>3-7-2024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874E4F6-17ED-E6CD-2958-8B0078906D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A792DD1-CC31-066C-EEB0-4195C6BE86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C0A293-4FCE-4695-A092-EDE04FF9FC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239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2E938F-32B7-F3CA-BE24-1694423878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DCEFB5E-3F37-4E2E-1DCC-D8172B0396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Schermopname maken 3">
            <a:hlinkClick r:id="" action="ppaction://media"/>
            <a:extLst>
              <a:ext uri="{FF2B5EF4-FFF2-40B4-BE49-F238E27FC236}">
                <a16:creationId xmlns:a16="http://schemas.microsoft.com/office/drawing/2014/main" id="{99D5F887-BDA7-D2DE-9748-79F0337B600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741363"/>
            <a:ext cx="12192000" cy="537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41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716"/>
    </mc:Choice>
    <mc:Fallback>
      <p:transition spd="slow" advTm="197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Breedbeeld</PresentationFormat>
  <Paragraphs>0</Paragraphs>
  <Slides>1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Kelly Huijbers</dc:creator>
  <cp:lastModifiedBy>Kelly Huijbers</cp:lastModifiedBy>
  <cp:revision>1</cp:revision>
  <dcterms:created xsi:type="dcterms:W3CDTF">2024-07-03T09:53:24Z</dcterms:created>
  <dcterms:modified xsi:type="dcterms:W3CDTF">2024-07-03T09:56:23Z</dcterms:modified>
</cp:coreProperties>
</file>